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8BB4FC8F-5979-49C2-9FAB-8D3F4BEB18C0}" type="datetimeFigureOut">
              <a:rPr lang="ar-EG" smtClean="0"/>
              <a:t>01/02/1437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344344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8BB4FC8F-5979-49C2-9FAB-8D3F4BEB18C0}" type="datetimeFigureOut">
              <a:rPr lang="ar-EG" smtClean="0"/>
              <a:t>01/02/1437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763692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8BB4FC8F-5979-49C2-9FAB-8D3F4BEB18C0}" type="datetimeFigureOut">
              <a:rPr lang="ar-EG" smtClean="0"/>
              <a:t>01/02/1437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2302894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8BB4FC8F-5979-49C2-9FAB-8D3F4BEB18C0}" type="datetimeFigureOut">
              <a:rPr lang="ar-EG" smtClean="0"/>
              <a:t>01/02/1437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199474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B4FC8F-5979-49C2-9FAB-8D3F4BEB18C0}" type="datetimeFigureOut">
              <a:rPr lang="ar-EG" smtClean="0"/>
              <a:t>01/02/1437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160407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8BB4FC8F-5979-49C2-9FAB-8D3F4BEB18C0}" type="datetimeFigureOut">
              <a:rPr lang="ar-EG" smtClean="0"/>
              <a:t>01/02/1437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2397059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8BB4FC8F-5979-49C2-9FAB-8D3F4BEB18C0}" type="datetimeFigureOut">
              <a:rPr lang="ar-EG" smtClean="0"/>
              <a:t>01/02/1437</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6076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8BB4FC8F-5979-49C2-9FAB-8D3F4BEB18C0}" type="datetimeFigureOut">
              <a:rPr lang="ar-EG" smtClean="0"/>
              <a:t>01/02/1437</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663035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B4FC8F-5979-49C2-9FAB-8D3F4BEB18C0}" type="datetimeFigureOut">
              <a:rPr lang="ar-EG" smtClean="0"/>
              <a:t>01/02/1437</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1745547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B4FC8F-5979-49C2-9FAB-8D3F4BEB18C0}" type="datetimeFigureOut">
              <a:rPr lang="ar-EG" smtClean="0"/>
              <a:t>01/02/1437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2095957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B4FC8F-5979-49C2-9FAB-8D3F4BEB18C0}" type="datetimeFigureOut">
              <a:rPr lang="ar-EG" smtClean="0"/>
              <a:t>01/02/1437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888D6DF-E05D-4254-B676-B99BDE03C9EB}" type="slidenum">
              <a:rPr lang="ar-EG" smtClean="0"/>
              <a:t>‹#›</a:t>
            </a:fld>
            <a:endParaRPr lang="ar-EG"/>
          </a:p>
        </p:txBody>
      </p:sp>
    </p:spTree>
    <p:extLst>
      <p:ext uri="{BB962C8B-B14F-4D97-AF65-F5344CB8AC3E}">
        <p14:creationId xmlns:p14="http://schemas.microsoft.com/office/powerpoint/2010/main" val="3956084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BB4FC8F-5979-49C2-9FAB-8D3F4BEB18C0}" type="datetimeFigureOut">
              <a:rPr lang="ar-EG" smtClean="0"/>
              <a:t>01/02/1437</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88D6DF-E05D-4254-B676-B99BDE03C9EB}" type="slidenum">
              <a:rPr lang="ar-EG" smtClean="0"/>
              <a:t>‹#›</a:t>
            </a:fld>
            <a:endParaRPr lang="ar-EG"/>
          </a:p>
        </p:txBody>
      </p:sp>
    </p:spTree>
    <p:extLst>
      <p:ext uri="{BB962C8B-B14F-4D97-AF65-F5344CB8AC3E}">
        <p14:creationId xmlns:p14="http://schemas.microsoft.com/office/powerpoint/2010/main" val="1765549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rdArt 2"/>
          <p:cNvSpPr>
            <a:spLocks noChangeArrowheads="1" noChangeShapeType="1" noTextEdit="1"/>
          </p:cNvSpPr>
          <p:nvPr/>
        </p:nvSpPr>
        <p:spPr bwMode="auto">
          <a:xfrm>
            <a:off x="467544" y="260648"/>
            <a:ext cx="8496944" cy="6048672"/>
          </a:xfrm>
          <a:prstGeom prst="rect">
            <a:avLst/>
          </a:prstGeom>
        </p:spPr>
        <p:txBody>
          <a:bodyPr wrap="none" fromWordArt="1">
            <a:prstTxWarp prst="textPlain">
              <a:avLst>
                <a:gd name="adj" fmla="val 50000"/>
              </a:avLst>
            </a:prstTxWarp>
          </a:bodyPr>
          <a:lstStyle/>
          <a:p>
            <a:pPr algn="ctr" rtl="1">
              <a:buNone/>
            </a:pPr>
            <a:r>
              <a:rPr lang="ar-EG" sz="3600" b="1"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أمريكا قبل كولمبس </a:t>
            </a:r>
            <a:endParaRPr lang="ar-EG" sz="3600" b="1" kern="10" spc="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spTree>
    <p:extLst>
      <p:ext uri="{BB962C8B-B14F-4D97-AF65-F5344CB8AC3E}">
        <p14:creationId xmlns:p14="http://schemas.microsoft.com/office/powerpoint/2010/main" val="136037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124744"/>
            <a:ext cx="7992888" cy="707886"/>
          </a:xfrm>
          <a:prstGeom prst="rect">
            <a:avLst/>
          </a:prstGeom>
          <a:noFill/>
        </p:spPr>
        <p:txBody>
          <a:bodyPr wrap="square" rtlCol="1">
            <a:spAutoFit/>
          </a:bodyPr>
          <a:lstStyle/>
          <a:p>
            <a:r>
              <a:rPr lang="ar-SA" sz="4000" b="1" dirty="0"/>
              <a:t>التنظيم السياسي </a:t>
            </a:r>
            <a:endParaRPr lang="ar-EG" sz="4000" dirty="0"/>
          </a:p>
        </p:txBody>
      </p:sp>
    </p:spTree>
    <p:extLst>
      <p:ext uri="{BB962C8B-B14F-4D97-AF65-F5344CB8AC3E}">
        <p14:creationId xmlns:p14="http://schemas.microsoft.com/office/powerpoint/2010/main" val="824359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7664" y="908720"/>
            <a:ext cx="7200800" cy="1015663"/>
          </a:xfrm>
          <a:prstGeom prst="rect">
            <a:avLst/>
          </a:prstGeom>
          <a:noFill/>
        </p:spPr>
        <p:txBody>
          <a:bodyPr wrap="square" rtlCol="1">
            <a:spAutoFit/>
          </a:bodyPr>
          <a:lstStyle/>
          <a:p>
            <a:r>
              <a:rPr lang="ar-SA" sz="6000" b="1" dirty="0"/>
              <a:t>التنظيم الإداري </a:t>
            </a:r>
            <a:endParaRPr lang="ar-EG" sz="6000" dirty="0"/>
          </a:p>
        </p:txBody>
      </p:sp>
    </p:spTree>
    <p:extLst>
      <p:ext uri="{BB962C8B-B14F-4D97-AF65-F5344CB8AC3E}">
        <p14:creationId xmlns:p14="http://schemas.microsoft.com/office/powerpoint/2010/main" val="3957234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0688"/>
            <a:ext cx="8352928" cy="1015663"/>
          </a:xfrm>
          <a:prstGeom prst="rect">
            <a:avLst/>
          </a:prstGeom>
          <a:noFill/>
        </p:spPr>
        <p:txBody>
          <a:bodyPr wrap="square" rtlCol="1">
            <a:spAutoFit/>
          </a:bodyPr>
          <a:lstStyle/>
          <a:p>
            <a:r>
              <a:rPr lang="ar-SA" sz="60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التنظيم الاجتماعي </a:t>
            </a:r>
            <a:endParaRPr lang="ar-EG" sz="6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4233789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836712"/>
            <a:ext cx="7992888" cy="4524315"/>
          </a:xfrm>
          <a:prstGeom prst="rect">
            <a:avLst/>
          </a:prstGeom>
          <a:noFill/>
        </p:spPr>
        <p:txBody>
          <a:bodyPr wrap="square" rtlCol="1">
            <a:spAutoFit/>
          </a:bodyPr>
          <a:lstStyle/>
          <a:p>
            <a:pPr lvl="0"/>
            <a:r>
              <a:rPr lang="ar-SA" sz="2400" b="1" dirty="0"/>
              <a:t>طبقة الأشراف وهؤلاء لهم امتيازاتهم القديمة و ابرزها عصر المراكز القيادية فيه وجعل التعليم والثقافة احتكارا لهم .</a:t>
            </a:r>
            <a:endParaRPr lang="en-US" sz="2400" dirty="0"/>
          </a:p>
          <a:p>
            <a:pPr lvl="0"/>
            <a:r>
              <a:rPr lang="ar-SA" sz="2400" b="1" dirty="0"/>
              <a:t>رجال الدين وكهان المعابد وهؤلاء يشكلون طبقة خاصة لها امتيازاتها وهى متساوية مع طبقة النبلاء ورجال الحكم ويرئسها الكاهن الأكبر ( كاهن معبد الاله الشمس ) ويكون عادة شقيق أو عم الإمبراطور . وينضم الى  هذه الفئة (عذارى اله الشمس ) وهؤلاء فتيات يهبن أنفسهن لخدمة الإله , يسكن فى أديرة خاصة وينظرن العفة . واهم أعمالهم حياكة ملابس الإمبراطور , وصنع المشروبات التى تستعمل فى الأعياد والمناسبات الدينية . </a:t>
            </a:r>
            <a:endParaRPr lang="en-US" sz="2400" dirty="0"/>
          </a:p>
          <a:p>
            <a:pPr lvl="0"/>
            <a:r>
              <a:rPr lang="ar-SA" sz="2400" b="1" dirty="0"/>
              <a:t>طبقة عامة الشعب ومهمتهم  الأساسية خدمة الدولة . إلا أن هذه الخدمة يقابلها حقوق على الدولة . فالدولة ملزمة فى أيام السلم تامين العمل لرعاياها وحياتهم من الجوع كما تلزم باعانتهم فى حالات المرض والشيخوخة . </a:t>
            </a:r>
            <a:endParaRPr lang="en-US" sz="2400" dirty="0"/>
          </a:p>
          <a:p>
            <a:r>
              <a:rPr lang="ar-SA" sz="2400" b="1" dirty="0"/>
              <a:t> </a:t>
            </a:r>
            <a:endParaRPr lang="en-US" sz="2400" dirty="0"/>
          </a:p>
        </p:txBody>
      </p:sp>
    </p:spTree>
    <p:extLst>
      <p:ext uri="{BB962C8B-B14F-4D97-AF65-F5344CB8AC3E}">
        <p14:creationId xmlns:p14="http://schemas.microsoft.com/office/powerpoint/2010/main" val="1346308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548680"/>
            <a:ext cx="6984776" cy="1446550"/>
          </a:xfrm>
          <a:prstGeom prst="rect">
            <a:avLst/>
          </a:prstGeom>
          <a:noFill/>
        </p:spPr>
        <p:txBody>
          <a:bodyPr wrap="square" rtlCol="1">
            <a:spAutoFit/>
          </a:bodyPr>
          <a:lstStyle/>
          <a:p>
            <a:r>
              <a:rPr lang="ar-SA" sz="8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الملكية</a:t>
            </a:r>
            <a:endParaRPr lang="ar-EG" sz="8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47265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6"/>
            <a:ext cx="8064896" cy="4524315"/>
          </a:xfrm>
          <a:prstGeom prst="rect">
            <a:avLst/>
          </a:prstGeom>
        </p:spPr>
        <p:txBody>
          <a:bodyPr wrap="square">
            <a:spAutoFit/>
          </a:bodyPr>
          <a:lstStyle/>
          <a:p>
            <a:r>
              <a:rPr lang="ar-SA" sz="3600" b="1" dirty="0"/>
              <a:t>لم يعرف هذا الشعب ملكية الأرض بالشكل المألوف . الأرض الزراعية عندهم تقسم الي ثلاث أقسام : قسم خاص بلاله الشمس يستشيرة ويديره الكهنه ورجال الدين , وقسم يخص الامبراطور الانكا , والقسم الثالث يوزع بين القبائل ( ايولو ) اما داخل القبيلة فلم تكن هناك ملكية خاصة إنما الأرض للجماعة يوزعها كل عام زعيم القبيلة حسب حاجاتهم بحيث يحصل كل فرد على الأرض اللازمة لاعانته .</a:t>
            </a:r>
            <a:endParaRPr lang="en-US" sz="3600" dirty="0"/>
          </a:p>
        </p:txBody>
      </p:sp>
    </p:spTree>
    <p:extLst>
      <p:ext uri="{BB962C8B-B14F-4D97-AF65-F5344CB8AC3E}">
        <p14:creationId xmlns:p14="http://schemas.microsoft.com/office/powerpoint/2010/main" val="2991220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908720"/>
            <a:ext cx="6768752" cy="707886"/>
          </a:xfrm>
          <a:prstGeom prst="rect">
            <a:avLst/>
          </a:prstGeom>
          <a:noFill/>
        </p:spPr>
        <p:txBody>
          <a:bodyPr wrap="square" rtlCol="1">
            <a:spAutoFit/>
          </a:bodyPr>
          <a:lstStyle/>
          <a:p>
            <a:r>
              <a:rPr lang="ar-SA" sz="4000" b="1" dirty="0"/>
              <a:t>الــدين </a:t>
            </a:r>
            <a:endParaRPr lang="ar-EG" sz="4000" dirty="0"/>
          </a:p>
        </p:txBody>
      </p:sp>
    </p:spTree>
    <p:extLst>
      <p:ext uri="{BB962C8B-B14F-4D97-AF65-F5344CB8AC3E}">
        <p14:creationId xmlns:p14="http://schemas.microsoft.com/office/powerpoint/2010/main" val="1145204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04664"/>
            <a:ext cx="8496944" cy="4031873"/>
          </a:xfrm>
          <a:prstGeom prst="rect">
            <a:avLst/>
          </a:prstGeom>
          <a:noFill/>
        </p:spPr>
        <p:txBody>
          <a:bodyPr wrap="square" rtlCol="1">
            <a:spAutoFit/>
          </a:bodyPr>
          <a:lstStyle/>
          <a:p>
            <a:r>
              <a:rPr lang="ar-SA" sz="3200" b="1" dirty="0"/>
              <a:t>عبادة اله الشمس كان الدين الرسمى للدولة . ولذا فمعابد الالهه كانت متخصصة لعبادته . واهم هذه المعابد هو معبد اله الشمس القائم فى العاصمة كوزوكو . وكان يحيط به حائط كبير من الحجارة الضخمة وفى داخله كانت الجوانب والسقوف مزينة بالذهب . اما فى داخلة أي فى قدس الاقداس فكان هناك قرص من الذهب له شكل وجه انسان يحيط به نجوم بشكل تاج صنعت من الذهب ايضا , يرمز وجه الاله الشمس . وعلى جانبية مقاعد من الذهب صنعت عليها مومياء الاباطرة القدماء . </a:t>
            </a:r>
            <a:endParaRPr lang="en-US" sz="3200" dirty="0"/>
          </a:p>
        </p:txBody>
      </p:sp>
    </p:spTree>
    <p:extLst>
      <p:ext uri="{BB962C8B-B14F-4D97-AF65-F5344CB8AC3E}">
        <p14:creationId xmlns:p14="http://schemas.microsoft.com/office/powerpoint/2010/main" val="3754571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764704"/>
            <a:ext cx="8424936" cy="830997"/>
          </a:xfrm>
          <a:prstGeom prst="rect">
            <a:avLst/>
          </a:prstGeom>
          <a:noFill/>
        </p:spPr>
        <p:txBody>
          <a:bodyPr wrap="square" rtlCol="1">
            <a:spAutoFit/>
          </a:bodyPr>
          <a:lstStyle/>
          <a:p>
            <a:r>
              <a:rPr lang="ar-SA" sz="4800" b="1" dirty="0"/>
              <a:t>الكتــابة</a:t>
            </a:r>
            <a:endParaRPr lang="ar-EG" sz="4800" dirty="0"/>
          </a:p>
        </p:txBody>
      </p:sp>
    </p:spTree>
    <p:extLst>
      <p:ext uri="{BB962C8B-B14F-4D97-AF65-F5344CB8AC3E}">
        <p14:creationId xmlns:p14="http://schemas.microsoft.com/office/powerpoint/2010/main" val="1632597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92696"/>
            <a:ext cx="8280920" cy="3416320"/>
          </a:xfrm>
          <a:prstGeom prst="rect">
            <a:avLst/>
          </a:prstGeom>
          <a:noFill/>
        </p:spPr>
        <p:txBody>
          <a:bodyPr wrap="square" rtlCol="1">
            <a:spAutoFit/>
          </a:bodyPr>
          <a:lstStyle/>
          <a:p>
            <a:r>
              <a:rPr lang="ar-SA" sz="3600" b="1" dirty="0"/>
              <a:t>مارس هذا الشعب نوعا خاصا من الكتابة فقد وجدت في بعض القبور حبال ذات عقد كثيرة . وقد اختلف العلماء فى مدلولها ولكن علماء الآثار يرجحون أن هذه العقد تمثل أحرفا وكتابات بينما يرى الاخرون أنها ارقام استعملت فى حساباتهم .</a:t>
            </a:r>
            <a:endParaRPr lang="en-US" sz="3600" b="1" dirty="0"/>
          </a:p>
          <a:p>
            <a:r>
              <a:rPr lang="ar-SA" sz="3600" b="1" dirty="0"/>
              <a:t> </a:t>
            </a:r>
            <a:endParaRPr lang="en-US" sz="3600" dirty="0"/>
          </a:p>
        </p:txBody>
      </p:sp>
    </p:spTree>
    <p:extLst>
      <p:ext uri="{BB962C8B-B14F-4D97-AF65-F5344CB8AC3E}">
        <p14:creationId xmlns:p14="http://schemas.microsoft.com/office/powerpoint/2010/main" val="2869236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620688"/>
            <a:ext cx="8496944" cy="830997"/>
          </a:xfrm>
          <a:prstGeom prst="rect">
            <a:avLst/>
          </a:prstGeom>
          <a:noFill/>
        </p:spPr>
        <p:txBody>
          <a:bodyPr wrap="square" rtlCol="1">
            <a:spAutoFit/>
          </a:bodyPr>
          <a:lstStyle/>
          <a:p>
            <a:r>
              <a:rPr lang="ar-SA" sz="4800" b="1" dirty="0"/>
              <a:t>السكـــان الأصليين </a:t>
            </a:r>
            <a:endParaRPr lang="ar-EG" sz="4800" dirty="0"/>
          </a:p>
        </p:txBody>
      </p:sp>
    </p:spTree>
    <p:extLst>
      <p:ext uri="{BB962C8B-B14F-4D97-AF65-F5344CB8AC3E}">
        <p14:creationId xmlns:p14="http://schemas.microsoft.com/office/powerpoint/2010/main" val="4058069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672" y="548680"/>
            <a:ext cx="7128792" cy="707886"/>
          </a:xfrm>
          <a:prstGeom prst="rect">
            <a:avLst/>
          </a:prstGeom>
          <a:noFill/>
        </p:spPr>
        <p:txBody>
          <a:bodyPr wrap="square" rtlCol="1">
            <a:spAutoFit/>
          </a:bodyPr>
          <a:lstStyle/>
          <a:p>
            <a:r>
              <a:rPr lang="ar-SA" sz="4000" b="1" dirty="0"/>
              <a:t>البناء والعمران </a:t>
            </a:r>
            <a:endParaRPr lang="en-US" sz="4000" dirty="0"/>
          </a:p>
        </p:txBody>
      </p:sp>
    </p:spTree>
    <p:extLst>
      <p:ext uri="{BB962C8B-B14F-4D97-AF65-F5344CB8AC3E}">
        <p14:creationId xmlns:p14="http://schemas.microsoft.com/office/powerpoint/2010/main" val="3547102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548680"/>
            <a:ext cx="8496944" cy="6124754"/>
          </a:xfrm>
          <a:prstGeom prst="rect">
            <a:avLst/>
          </a:prstGeom>
          <a:noFill/>
        </p:spPr>
        <p:txBody>
          <a:bodyPr wrap="square" rtlCol="1">
            <a:spAutoFit/>
          </a:bodyPr>
          <a:lstStyle/>
          <a:p>
            <a:r>
              <a:rPr lang="ar-SA" sz="2800" b="1" dirty="0"/>
              <a:t>عرف فن العمران تطورا كبير ا عند شعوب الانكا لاتزال الكثير من اثارة باقية حتى اليوم فيما بقى من مدينتهم كالابنية الضخمة والقصور تزين الساحات العامة والشوارع والمعابد الضخمة تكاد لا تخلو منها مدينة كبيرة ولعل ابرز مظاهر العمران تتجلى فى تلك الشبكة الواسعة من الطرق التى تربط العاصمة بجميع أنحاء الإمبراطورية رغم كثرة الأودية والمرتفعات الشاهقة ورغم الجغرافية الجبلية حتى أن كثيرا من هذه الطرق قد شقت على محاذاة أودية سحيقة أو فوق جبل صعب المسالك وكثيرا ما كانت هذه الطرق تخترق جبالا صلبة عبر ممرات شقها الإنسان أو تمر فوق وادي عميق عبر جسر بنى بدقة متناهية هذه الطرق أدهشت المغامرين الأسبان لدى رؤيتها فى القرن السادس عشر والى جانب ذلك برعوا أيضا فى مختلف الحرف وخاصة فى صناعة الحلي والمجوهرات والنسيج والصباغ والسيراميك وصناعة الفخار التى تعتبر متممة لصناعة البناء والعمران .</a:t>
            </a:r>
            <a:endParaRPr lang="en-US" sz="2800" dirty="0"/>
          </a:p>
          <a:p>
            <a:r>
              <a:rPr lang="ar-SA" sz="2800" b="1" dirty="0"/>
              <a:t> </a:t>
            </a:r>
            <a:endParaRPr lang="en-US" sz="2800" dirty="0"/>
          </a:p>
        </p:txBody>
      </p:sp>
    </p:spTree>
    <p:extLst>
      <p:ext uri="{BB962C8B-B14F-4D97-AF65-F5344CB8AC3E}">
        <p14:creationId xmlns:p14="http://schemas.microsoft.com/office/powerpoint/2010/main" val="1520122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692696"/>
            <a:ext cx="7128792" cy="5509200"/>
          </a:xfrm>
          <a:prstGeom prst="rect">
            <a:avLst/>
          </a:prstGeom>
          <a:noFill/>
        </p:spPr>
        <p:txBody>
          <a:bodyPr wrap="square" rtlCol="1">
            <a:spAutoFit/>
          </a:bodyPr>
          <a:lstStyle/>
          <a:p>
            <a:r>
              <a:rPr lang="ar-SA" sz="3200" b="1" dirty="0"/>
              <a:t>حضارة الازتيك </a:t>
            </a:r>
            <a:endParaRPr lang="ar-EG" sz="3200" b="1" dirty="0" smtClean="0"/>
          </a:p>
          <a:p>
            <a:endParaRPr lang="ar-EG" sz="3200" b="1" dirty="0"/>
          </a:p>
          <a:p>
            <a:endParaRPr lang="ar-EG" sz="3200" b="1" dirty="0" smtClean="0"/>
          </a:p>
          <a:p>
            <a:endParaRPr lang="ar-EG" sz="3200" b="1" dirty="0"/>
          </a:p>
          <a:p>
            <a:r>
              <a:rPr lang="ar-SA" sz="3200" b="1" dirty="0" smtClean="0"/>
              <a:t>وحضارة </a:t>
            </a:r>
            <a:r>
              <a:rPr lang="ar-SA" sz="3200" b="1" dirty="0"/>
              <a:t>الانكاس </a:t>
            </a:r>
            <a:endParaRPr lang="ar-EG" sz="3200" b="1" dirty="0" smtClean="0"/>
          </a:p>
          <a:p>
            <a:endParaRPr lang="ar-EG" sz="3200" b="1" dirty="0"/>
          </a:p>
          <a:p>
            <a:endParaRPr lang="ar-EG" sz="3200" b="1" dirty="0" smtClean="0"/>
          </a:p>
          <a:p>
            <a:endParaRPr lang="ar-EG" sz="3200" b="1" dirty="0"/>
          </a:p>
          <a:p>
            <a:endParaRPr lang="ar-EG" sz="3200" b="1" dirty="0" smtClean="0"/>
          </a:p>
          <a:p>
            <a:endParaRPr lang="ar-EG" sz="3200" b="1" dirty="0"/>
          </a:p>
          <a:p>
            <a:r>
              <a:rPr lang="ar-SA" sz="3200" b="1" dirty="0" smtClean="0"/>
              <a:t>وحضارة </a:t>
            </a:r>
            <a:r>
              <a:rPr lang="ar-SA" sz="3200" b="1" dirty="0"/>
              <a:t>الماياس .</a:t>
            </a:r>
            <a:endParaRPr lang="en-US" sz="3200" dirty="0"/>
          </a:p>
        </p:txBody>
      </p:sp>
    </p:spTree>
    <p:extLst>
      <p:ext uri="{BB962C8B-B14F-4D97-AF65-F5344CB8AC3E}">
        <p14:creationId xmlns:p14="http://schemas.microsoft.com/office/powerpoint/2010/main" val="1220709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92696"/>
            <a:ext cx="7848872" cy="707886"/>
          </a:xfrm>
          <a:prstGeom prst="rect">
            <a:avLst/>
          </a:prstGeom>
          <a:noFill/>
        </p:spPr>
        <p:txBody>
          <a:bodyPr wrap="square" rtlCol="1">
            <a:spAutoFit/>
          </a:bodyPr>
          <a:lstStyle/>
          <a:p>
            <a:r>
              <a:rPr lang="ar-SA" sz="4000" b="1" dirty="0"/>
              <a:t>الازتيك </a:t>
            </a:r>
            <a:r>
              <a:rPr lang="en-US" sz="4000" b="1" dirty="0"/>
              <a:t>Les </a:t>
            </a:r>
            <a:r>
              <a:rPr lang="en-US" sz="4000" b="1" dirty="0" err="1"/>
              <a:t>Azièques</a:t>
            </a:r>
            <a:r>
              <a:rPr lang="en-US" sz="4000" b="1" dirty="0"/>
              <a:t> </a:t>
            </a:r>
            <a:r>
              <a:rPr lang="ar-SA" sz="4000" b="1" dirty="0"/>
              <a:t> </a:t>
            </a:r>
            <a:endParaRPr lang="en-US" sz="4000" dirty="0"/>
          </a:p>
        </p:txBody>
      </p:sp>
    </p:spTree>
    <p:extLst>
      <p:ext uri="{BB962C8B-B14F-4D97-AF65-F5344CB8AC3E}">
        <p14:creationId xmlns:p14="http://schemas.microsoft.com/office/powerpoint/2010/main" val="12474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92696"/>
            <a:ext cx="8136904" cy="3139321"/>
          </a:xfrm>
          <a:prstGeom prst="rect">
            <a:avLst/>
          </a:prstGeom>
          <a:noFill/>
        </p:spPr>
        <p:txBody>
          <a:bodyPr wrap="square" rtlCol="1">
            <a:spAutoFit/>
          </a:bodyPr>
          <a:lstStyle/>
          <a:p>
            <a:r>
              <a:rPr lang="ar-SA" sz="6600" b="1" dirty="0"/>
              <a:t>- الـــدين :</a:t>
            </a:r>
            <a:endParaRPr lang="en-US" sz="6600" dirty="0"/>
          </a:p>
          <a:p>
            <a:r>
              <a:rPr lang="ar-EG" sz="6600" b="1" dirty="0" smtClean="0"/>
              <a:t>- </a:t>
            </a:r>
            <a:r>
              <a:rPr lang="ar-SA" sz="6600" b="1" dirty="0" smtClean="0"/>
              <a:t>الجيــش </a:t>
            </a:r>
            <a:r>
              <a:rPr lang="ar-SA" sz="6600" b="1" dirty="0"/>
              <a:t>:</a:t>
            </a:r>
            <a:endParaRPr lang="en-US" sz="6600" dirty="0"/>
          </a:p>
          <a:p>
            <a:r>
              <a:rPr lang="ar-EG" sz="6600" b="1" dirty="0" smtClean="0"/>
              <a:t>- </a:t>
            </a:r>
            <a:r>
              <a:rPr lang="ar-SA" sz="6600" b="1" dirty="0" smtClean="0"/>
              <a:t>النظام </a:t>
            </a:r>
            <a:r>
              <a:rPr lang="ar-SA" sz="6600" b="1" dirty="0"/>
              <a:t>السياسي للازيتك </a:t>
            </a:r>
            <a:r>
              <a:rPr lang="ar-EG" sz="6600" b="1" dirty="0" smtClean="0"/>
              <a:t>:</a:t>
            </a:r>
            <a:endParaRPr lang="en-US" sz="6600" dirty="0"/>
          </a:p>
        </p:txBody>
      </p:sp>
    </p:spTree>
    <p:extLst>
      <p:ext uri="{BB962C8B-B14F-4D97-AF65-F5344CB8AC3E}">
        <p14:creationId xmlns:p14="http://schemas.microsoft.com/office/powerpoint/2010/main" val="3017714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548680"/>
            <a:ext cx="8496944" cy="1015663"/>
          </a:xfrm>
          <a:prstGeom prst="rect">
            <a:avLst/>
          </a:prstGeom>
          <a:noFill/>
        </p:spPr>
        <p:txBody>
          <a:bodyPr wrap="square" rtlCol="1">
            <a:spAutoFit/>
          </a:bodyPr>
          <a:lstStyle/>
          <a:p>
            <a:r>
              <a:rPr lang="ar-SA" sz="6000" b="1" dirty="0"/>
              <a:t>الماياس (</a:t>
            </a:r>
            <a:r>
              <a:rPr lang="en-US" sz="6000" b="1" dirty="0" err="1"/>
              <a:t>LesMayas</a:t>
            </a:r>
            <a:r>
              <a:rPr lang="en-US" sz="6000" b="1" dirty="0"/>
              <a:t> </a:t>
            </a:r>
            <a:r>
              <a:rPr lang="ar-SA" sz="6000" b="1" dirty="0"/>
              <a:t> ) </a:t>
            </a:r>
            <a:endParaRPr lang="ar-EG" sz="6000" dirty="0"/>
          </a:p>
        </p:txBody>
      </p:sp>
    </p:spTree>
    <p:extLst>
      <p:ext uri="{BB962C8B-B14F-4D97-AF65-F5344CB8AC3E}">
        <p14:creationId xmlns:p14="http://schemas.microsoft.com/office/powerpoint/2010/main" val="338221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20688"/>
            <a:ext cx="8352928" cy="5170646"/>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285750" indent="-285750">
              <a:buFontTx/>
              <a:buChar char="-"/>
            </a:pPr>
            <a:r>
              <a:rPr lang="ar-SA" sz="6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الـــــــدين </a:t>
            </a:r>
            <a:endParaRPr lang="ar-EG" sz="6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285750" indent="-285750">
              <a:buFontTx/>
              <a:buChar char="-"/>
            </a:pPr>
            <a:endParaRPr lang="ar-EG" sz="6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285750" indent="-285750">
              <a:buFontTx/>
              <a:buChar char="-"/>
            </a:pPr>
            <a:endParaRPr lang="ar-EG" sz="6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285750" indent="-285750">
              <a:buFontTx/>
              <a:buChar char="-"/>
            </a:pPr>
            <a:endParaRPr lang="en-US" sz="6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r>
              <a:rPr lang="ar-EG" sz="6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ar-SA" sz="6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العلوم </a:t>
            </a:r>
            <a:r>
              <a:rPr lang="ar-SA" sz="66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الثقافية </a:t>
            </a:r>
            <a:r>
              <a:rPr lang="ar-EG" sz="6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en-US" sz="6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153718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764704"/>
            <a:ext cx="7992888" cy="707886"/>
          </a:xfrm>
          <a:prstGeom prst="rect">
            <a:avLst/>
          </a:prstGeom>
          <a:solidFill>
            <a:schemeClr val="accent5">
              <a:lumMod val="20000"/>
              <a:lumOff val="80000"/>
            </a:schemeClr>
          </a:solidFill>
          <a:ln>
            <a:solidFill>
              <a:srgbClr val="FF0000"/>
            </a:solidFill>
          </a:ln>
        </p:spPr>
        <p:txBody>
          <a:bodyPr wrap="square" rtlCol="1">
            <a:spAutoFit/>
          </a:bodyPr>
          <a:lstStyle/>
          <a:p>
            <a:r>
              <a:rPr lang="ar-SA" sz="4000" b="1" dirty="0"/>
              <a:t>حضارة الانكا ( </a:t>
            </a:r>
            <a:r>
              <a:rPr lang="en-US" sz="4000" b="1" dirty="0"/>
              <a:t>Incas </a:t>
            </a:r>
            <a:r>
              <a:rPr lang="ar-SA" sz="4000" b="1" dirty="0"/>
              <a:t> ) </a:t>
            </a:r>
            <a:endParaRPr lang="en-US" sz="4000" dirty="0"/>
          </a:p>
        </p:txBody>
      </p:sp>
    </p:spTree>
    <p:extLst>
      <p:ext uri="{BB962C8B-B14F-4D97-AF65-F5344CB8AC3E}">
        <p14:creationId xmlns:p14="http://schemas.microsoft.com/office/powerpoint/2010/main" val="1408680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764704"/>
            <a:ext cx="8064896" cy="584775"/>
          </a:xfrm>
          <a:prstGeom prst="rect">
            <a:avLst/>
          </a:prstGeom>
          <a:noFill/>
        </p:spPr>
        <p:txBody>
          <a:bodyPr wrap="square" rtlCol="1">
            <a:spAutoFit/>
          </a:bodyPr>
          <a:lstStyle/>
          <a:p>
            <a:r>
              <a:rPr lang="ar-SA" sz="3200" b="1" dirty="0"/>
              <a:t>حضارة الانكا ( </a:t>
            </a:r>
            <a:r>
              <a:rPr lang="en-US" sz="3200" b="1" dirty="0"/>
              <a:t>Incas </a:t>
            </a:r>
            <a:r>
              <a:rPr lang="ar-SA" sz="3200" b="1" dirty="0"/>
              <a:t> ) </a:t>
            </a:r>
            <a:endParaRPr lang="en-US" sz="3200" dirty="0"/>
          </a:p>
        </p:txBody>
      </p:sp>
    </p:spTree>
    <p:extLst>
      <p:ext uri="{BB962C8B-B14F-4D97-AF65-F5344CB8AC3E}">
        <p14:creationId xmlns:p14="http://schemas.microsoft.com/office/powerpoint/2010/main" val="3295024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508</Words>
  <Application>Microsoft Office PowerPoint</Application>
  <PresentationFormat>On-screen Show (4:3)</PresentationFormat>
  <Paragraphs>42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TECHNOLOGY WORLD</dc:creator>
  <cp:lastModifiedBy>TECHNOLOGY WORLD</cp:lastModifiedBy>
  <cp:revision>3</cp:revision>
  <dcterms:created xsi:type="dcterms:W3CDTF">2015-11-13T10:49:06Z</dcterms:created>
  <dcterms:modified xsi:type="dcterms:W3CDTF">2015-11-13T11:18:58Z</dcterms:modified>
</cp:coreProperties>
</file>